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0" r:id="rId5"/>
    <p:sldId id="261" r:id="rId6"/>
    <p:sldId id="262" r:id="rId7"/>
    <p:sldId id="263" r:id="rId8"/>
    <p:sldId id="264" r:id="rId9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4" d="100"/>
          <a:sy n="54" d="100"/>
        </p:scale>
        <p:origin x="754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png"/><Relationship Id="rId18" Type="http://schemas.openxmlformats.org/officeDocument/2006/relationships/image" Target="../media/image27.png"/><Relationship Id="rId26" Type="http://schemas.openxmlformats.org/officeDocument/2006/relationships/image" Target="../media/image35.png"/><Relationship Id="rId3" Type="http://schemas.openxmlformats.org/officeDocument/2006/relationships/image" Target="../media/image12.png"/><Relationship Id="rId21" Type="http://schemas.openxmlformats.org/officeDocument/2006/relationships/image" Target="../media/image30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png"/><Relationship Id="rId25" Type="http://schemas.openxmlformats.org/officeDocument/2006/relationships/image" Target="../media/image34.png"/><Relationship Id="rId2" Type="http://schemas.openxmlformats.org/officeDocument/2006/relationships/image" Target="../media/image11.png"/><Relationship Id="rId16" Type="http://schemas.openxmlformats.org/officeDocument/2006/relationships/image" Target="../media/image25.png"/><Relationship Id="rId20" Type="http://schemas.openxmlformats.org/officeDocument/2006/relationships/image" Target="../media/image29.png"/><Relationship Id="rId29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24" Type="http://schemas.openxmlformats.org/officeDocument/2006/relationships/image" Target="../media/image33.png"/><Relationship Id="rId5" Type="http://schemas.openxmlformats.org/officeDocument/2006/relationships/image" Target="../media/image14.png"/><Relationship Id="rId15" Type="http://schemas.openxmlformats.org/officeDocument/2006/relationships/image" Target="../media/image24.png"/><Relationship Id="rId23" Type="http://schemas.openxmlformats.org/officeDocument/2006/relationships/image" Target="../media/image32.png"/><Relationship Id="rId28" Type="http://schemas.openxmlformats.org/officeDocument/2006/relationships/image" Target="../media/image37.png"/><Relationship Id="rId10" Type="http://schemas.openxmlformats.org/officeDocument/2006/relationships/image" Target="../media/image19.png"/><Relationship Id="rId19" Type="http://schemas.openxmlformats.org/officeDocument/2006/relationships/image" Target="../media/image28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Relationship Id="rId14" Type="http://schemas.openxmlformats.org/officeDocument/2006/relationships/image" Target="../media/image23.png"/><Relationship Id="rId22" Type="http://schemas.openxmlformats.org/officeDocument/2006/relationships/image" Target="../media/image31.png"/><Relationship Id="rId27" Type="http://schemas.openxmlformats.org/officeDocument/2006/relationships/image" Target="../media/image36.png"/><Relationship Id="rId30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13" Type="http://schemas.openxmlformats.org/officeDocument/2006/relationships/image" Target="../media/image65.png"/><Relationship Id="rId3" Type="http://schemas.openxmlformats.org/officeDocument/2006/relationships/image" Target="../media/image57.png"/><Relationship Id="rId7" Type="http://schemas.openxmlformats.org/officeDocument/2006/relationships/image" Target="../media/image61.png"/><Relationship Id="rId12" Type="http://schemas.openxmlformats.org/officeDocument/2006/relationships/image" Target="../media/image4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11" Type="http://schemas.openxmlformats.org/officeDocument/2006/relationships/image" Target="../media/image46.png"/><Relationship Id="rId5" Type="http://schemas.openxmlformats.org/officeDocument/2006/relationships/image" Target="../media/image59.png"/><Relationship Id="rId15" Type="http://schemas.openxmlformats.org/officeDocument/2006/relationships/image" Target="../media/image67.pn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png"/><Relationship Id="rId14" Type="http://schemas.openxmlformats.org/officeDocument/2006/relationships/image" Target="../media/image6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13" Type="http://schemas.openxmlformats.org/officeDocument/2006/relationships/image" Target="../media/image79.png"/><Relationship Id="rId18" Type="http://schemas.openxmlformats.org/officeDocument/2006/relationships/image" Target="../media/image84.png"/><Relationship Id="rId3" Type="http://schemas.openxmlformats.org/officeDocument/2006/relationships/image" Target="../media/image69.png"/><Relationship Id="rId21" Type="http://schemas.openxmlformats.org/officeDocument/2006/relationships/image" Target="../media/image87.png"/><Relationship Id="rId7" Type="http://schemas.openxmlformats.org/officeDocument/2006/relationships/image" Target="../media/image73.png"/><Relationship Id="rId12" Type="http://schemas.openxmlformats.org/officeDocument/2006/relationships/image" Target="../media/image78.png"/><Relationship Id="rId17" Type="http://schemas.openxmlformats.org/officeDocument/2006/relationships/image" Target="../media/image83.png"/><Relationship Id="rId25" Type="http://schemas.openxmlformats.org/officeDocument/2006/relationships/image" Target="../media/image88.png"/><Relationship Id="rId2" Type="http://schemas.openxmlformats.org/officeDocument/2006/relationships/image" Target="../media/image68.png"/><Relationship Id="rId16" Type="http://schemas.openxmlformats.org/officeDocument/2006/relationships/image" Target="../media/image82.png"/><Relationship Id="rId20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11" Type="http://schemas.openxmlformats.org/officeDocument/2006/relationships/image" Target="../media/image77.png"/><Relationship Id="rId24" Type="http://schemas.openxmlformats.org/officeDocument/2006/relationships/image" Target="../media/image47.png"/><Relationship Id="rId5" Type="http://schemas.openxmlformats.org/officeDocument/2006/relationships/image" Target="../media/image71.png"/><Relationship Id="rId15" Type="http://schemas.openxmlformats.org/officeDocument/2006/relationships/image" Target="../media/image81.png"/><Relationship Id="rId23" Type="http://schemas.openxmlformats.org/officeDocument/2006/relationships/image" Target="../media/image46.png"/><Relationship Id="rId10" Type="http://schemas.openxmlformats.org/officeDocument/2006/relationships/image" Target="../media/image76.png"/><Relationship Id="rId19" Type="http://schemas.openxmlformats.org/officeDocument/2006/relationships/image" Target="../media/image85.png"/><Relationship Id="rId4" Type="http://schemas.openxmlformats.org/officeDocument/2006/relationships/image" Target="../media/image70.png"/><Relationship Id="rId9" Type="http://schemas.openxmlformats.org/officeDocument/2006/relationships/image" Target="../media/image75.png"/><Relationship Id="rId14" Type="http://schemas.openxmlformats.org/officeDocument/2006/relationships/image" Target="../media/image80.png"/><Relationship Id="rId22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4.png"/><Relationship Id="rId13" Type="http://schemas.openxmlformats.org/officeDocument/2006/relationships/image" Target="../media/image98.png"/><Relationship Id="rId18" Type="http://schemas.openxmlformats.org/officeDocument/2006/relationships/image" Target="../media/image103.png"/><Relationship Id="rId3" Type="http://schemas.openxmlformats.org/officeDocument/2006/relationships/image" Target="../media/image89.png"/><Relationship Id="rId7" Type="http://schemas.openxmlformats.org/officeDocument/2006/relationships/image" Target="../media/image93.png"/><Relationship Id="rId12" Type="http://schemas.openxmlformats.org/officeDocument/2006/relationships/image" Target="../media/image97.png"/><Relationship Id="rId17" Type="http://schemas.openxmlformats.org/officeDocument/2006/relationships/image" Target="../media/image102.png"/><Relationship Id="rId2" Type="http://schemas.openxmlformats.org/officeDocument/2006/relationships/image" Target="../media/image40.png"/><Relationship Id="rId16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2.png"/><Relationship Id="rId11" Type="http://schemas.openxmlformats.org/officeDocument/2006/relationships/image" Target="../media/image96.png"/><Relationship Id="rId5" Type="http://schemas.openxmlformats.org/officeDocument/2006/relationships/image" Target="../media/image91.png"/><Relationship Id="rId15" Type="http://schemas.openxmlformats.org/officeDocument/2006/relationships/image" Target="../media/image100.png"/><Relationship Id="rId10" Type="http://schemas.openxmlformats.org/officeDocument/2006/relationships/image" Target="../media/image95.png"/><Relationship Id="rId19" Type="http://schemas.openxmlformats.org/officeDocument/2006/relationships/image" Target="../media/image104.png"/><Relationship Id="rId4" Type="http://schemas.openxmlformats.org/officeDocument/2006/relationships/image" Target="../media/image90.png"/><Relationship Id="rId9" Type="http://schemas.openxmlformats.org/officeDocument/2006/relationships/image" Target="../media/image47.png"/><Relationship Id="rId1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9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07.png"/><Relationship Id="rId5" Type="http://schemas.openxmlformats.org/officeDocument/2006/relationships/image" Target="../media/image106.png"/><Relationship Id="rId10" Type="http://schemas.openxmlformats.org/officeDocument/2006/relationships/image" Target="../media/image110.png"/><Relationship Id="rId4" Type="http://schemas.openxmlformats.org/officeDocument/2006/relationships/image" Target="../media/image105.png"/><Relationship Id="rId9" Type="http://schemas.openxmlformats.org/officeDocument/2006/relationships/image" Target="../media/image5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11.png"/><Relationship Id="rId7" Type="http://schemas.openxmlformats.org/officeDocument/2006/relationships/image" Target="../media/image108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3.png"/><Relationship Id="rId5" Type="http://schemas.openxmlformats.org/officeDocument/2006/relationships/image" Target="../media/image106.png"/><Relationship Id="rId4" Type="http://schemas.openxmlformats.org/officeDocument/2006/relationships/image" Target="../media/image112.png"/><Relationship Id="rId9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BCE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009277" y="1369624"/>
            <a:ext cx="14015191" cy="5427849"/>
            <a:chOff x="2009277" y="1369624"/>
            <a:chExt cx="14015191" cy="5427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09277" y="1369624"/>
              <a:ext cx="14015191" cy="54278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26910" y="5980952"/>
            <a:ext cx="18339535" cy="4342857"/>
            <a:chOff x="-26910" y="5980952"/>
            <a:chExt cx="18339535" cy="43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8913213" y="4092988"/>
              <a:ext cx="36679069" cy="8685714"/>
            </a:xfrm>
            <a:prstGeom prst="rect">
              <a:avLst/>
            </a:prstGeom>
          </p:spPr>
        </p:pic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26910" y="5980952"/>
              <a:ext cx="18339535" cy="43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42082" y="775167"/>
            <a:ext cx="5975233" cy="21429"/>
            <a:chOff x="942082" y="775167"/>
            <a:chExt cx="5975233" cy="21429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2082" y="775167"/>
              <a:ext cx="5975233" cy="21429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6982933" y="9013322"/>
            <a:ext cx="4319848" cy="550781"/>
            <a:chOff x="6982933" y="9013322"/>
            <a:chExt cx="4319848" cy="550781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82933" y="9013322"/>
              <a:ext cx="4319848" cy="55078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362414" y="775167"/>
            <a:ext cx="5975233" cy="21429"/>
            <a:chOff x="11362414" y="775167"/>
            <a:chExt cx="5975233" cy="2142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362414" y="775167"/>
              <a:ext cx="5975233" cy="2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929245" y="9098359"/>
            <a:ext cx="3379050" cy="433726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64383" y="4367516"/>
            <a:ext cx="15728878" cy="223880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7179750" y="1615373"/>
            <a:ext cx="3926214" cy="3926214"/>
            <a:chOff x="7179750" y="1615373"/>
            <a:chExt cx="3926214" cy="39262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298888" y="-221088"/>
              <a:ext cx="7852429" cy="7852429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7179750" y="1615373"/>
              <a:ext cx="3926214" cy="3926214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497440" y="6480602"/>
            <a:ext cx="9312688" cy="78115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BCE6E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30718" y="0"/>
            <a:ext cx="2624063" cy="10285714"/>
            <a:chOff x="-30718" y="0"/>
            <a:chExt cx="2624063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0718" y="0"/>
              <a:ext cx="2624063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582579" y="0"/>
            <a:ext cx="2624063" cy="10285714"/>
            <a:chOff x="2582579" y="0"/>
            <a:chExt cx="2624063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582579" y="0"/>
              <a:ext cx="2624063" cy="10285714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201156" y="0"/>
            <a:ext cx="2624063" cy="10285714"/>
            <a:chOff x="5201156" y="0"/>
            <a:chExt cx="2624063" cy="10285714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01156" y="0"/>
              <a:ext cx="2624063" cy="102857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811471" y="0"/>
            <a:ext cx="2624063" cy="10285714"/>
            <a:chOff x="7811471" y="0"/>
            <a:chExt cx="2624063" cy="10285714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811471" y="0"/>
              <a:ext cx="2624063" cy="10285714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0427274" y="0"/>
            <a:ext cx="2624063" cy="10285714"/>
            <a:chOff x="10427274" y="0"/>
            <a:chExt cx="2624063" cy="10285714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427274" y="0"/>
              <a:ext cx="2624063" cy="1028571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3043153" y="0"/>
            <a:ext cx="2624063" cy="10285714"/>
            <a:chOff x="13043153" y="0"/>
            <a:chExt cx="2624063" cy="10285714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043153" y="0"/>
              <a:ext cx="2624063" cy="10285714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1451" y="9410706"/>
            <a:ext cx="1532356" cy="35816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273325" y="9410706"/>
            <a:ext cx="1550222" cy="35816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883640" y="9410706"/>
            <a:ext cx="1564803" cy="358165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499487" y="9410706"/>
            <a:ext cx="1550013" cy="358165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115297" y="9408106"/>
            <a:ext cx="1563518" cy="358165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54744" y="9391182"/>
            <a:ext cx="1558899" cy="35816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5655551" y="0"/>
            <a:ext cx="2624063" cy="10285714"/>
            <a:chOff x="15655551" y="0"/>
            <a:chExt cx="2624063" cy="10285714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5655551" y="0"/>
              <a:ext cx="2624063" cy="10285714"/>
            </a:xfrm>
            <a:prstGeom prst="rect">
              <a:avLst/>
            </a:prstGeom>
          </p:spPr>
        </p:pic>
      </p:grpSp>
      <p:pic>
        <p:nvPicPr>
          <p:cNvPr id="35" name="Object 3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4632" y="3804935"/>
            <a:ext cx="2079147" cy="565471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637925" y="3804925"/>
            <a:ext cx="2050576" cy="565471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256506" y="3804925"/>
            <a:ext cx="1994471" cy="565471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866820" y="3804925"/>
            <a:ext cx="2003995" cy="565471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82573" y="3804925"/>
            <a:ext cx="2230919" cy="5654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3098477" y="3804925"/>
            <a:ext cx="2032566" cy="5654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-253243" y="5358601"/>
            <a:ext cx="2102130" cy="118440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360058" y="5358601"/>
            <a:ext cx="2451787" cy="1184406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978629" y="5358601"/>
            <a:ext cx="2228387" cy="1184406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7588944" y="5351677"/>
            <a:ext cx="2209339" cy="1184406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0204763" y="5351677"/>
            <a:ext cx="2209396" cy="1184406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2820668" y="5351677"/>
            <a:ext cx="2550349" cy="1184406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750221" y="4960653"/>
            <a:ext cx="1062187" cy="12264"/>
            <a:chOff x="750221" y="4960653"/>
            <a:chExt cx="1062187" cy="1226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750221" y="4960653"/>
              <a:ext cx="1062187" cy="12264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3363517" y="4960653"/>
            <a:ext cx="1062187" cy="12264"/>
            <a:chOff x="3363517" y="4960653"/>
            <a:chExt cx="1062187" cy="1226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363517" y="4960653"/>
              <a:ext cx="1062187" cy="12264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5982094" y="4960653"/>
            <a:ext cx="1062187" cy="12264"/>
            <a:chOff x="5982094" y="4960653"/>
            <a:chExt cx="1062187" cy="12264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5982094" y="4960653"/>
              <a:ext cx="1062187" cy="12264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592410" y="4960653"/>
            <a:ext cx="1062187" cy="12264"/>
            <a:chOff x="8592410" y="4960653"/>
            <a:chExt cx="1062187" cy="1226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8592410" y="4960653"/>
              <a:ext cx="1062187" cy="1226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1208212" y="4960653"/>
            <a:ext cx="1062187" cy="12264"/>
            <a:chOff x="11208212" y="4960653"/>
            <a:chExt cx="1062187" cy="12264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1208212" y="4960653"/>
              <a:ext cx="1062187" cy="1226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3824091" y="4960653"/>
            <a:ext cx="1062187" cy="12264"/>
            <a:chOff x="13824091" y="4960653"/>
            <a:chExt cx="1062187" cy="1226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824091" y="4960653"/>
              <a:ext cx="1062187" cy="12264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15710858" y="3804925"/>
            <a:ext cx="2050576" cy="56547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15433049" y="5351677"/>
            <a:ext cx="2180768" cy="1184406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6436490" y="4960653"/>
            <a:ext cx="1062187" cy="12264"/>
            <a:chOff x="16436490" y="4960653"/>
            <a:chExt cx="1062187" cy="12264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6436490" y="4960653"/>
              <a:ext cx="1062187" cy="12264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5727678" y="9408106"/>
            <a:ext cx="1554699" cy="358165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3247684" y="6719670"/>
            <a:ext cx="2929790" cy="2929790"/>
            <a:chOff x="3247684" y="6719670"/>
            <a:chExt cx="2929790" cy="2929790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 rot="-1020000">
              <a:off x="3247684" y="6719670"/>
              <a:ext cx="2929790" cy="29297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7209" y="6056019"/>
            <a:ext cx="14015191" cy="5427849"/>
            <a:chOff x="2317209" y="6056019"/>
            <a:chExt cx="14015191" cy="5427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7209" y="6056019"/>
              <a:ext cx="14015191" cy="54278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9055674" y="-9055674"/>
            <a:ext cx="200900" cy="18312248"/>
            <a:chOff x="9055674" y="-9055674"/>
            <a:chExt cx="200900" cy="18312248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9055674" y="-9055674"/>
              <a:ext cx="200900" cy="18312248"/>
            </a:xfrm>
            <a:prstGeom prst="rect">
              <a:avLst/>
            </a:prstGeom>
          </p:spPr>
        </p:pic>
      </p:grpSp>
      <p:pic>
        <p:nvPicPr>
          <p:cNvPr id="8" name="Object 7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293936" y="1449660"/>
            <a:ext cx="7357427" cy="1416655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371696" y="702285"/>
            <a:ext cx="439426" cy="38522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6326490" y="3534937"/>
            <a:ext cx="5632734" cy="5632814"/>
            <a:chOff x="6326490" y="3534937"/>
            <a:chExt cx="5632734" cy="5632814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326490" y="3534937"/>
              <a:ext cx="5632734" cy="5632814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227244" y="3708090"/>
            <a:ext cx="3831226" cy="3831226"/>
            <a:chOff x="7227244" y="3708090"/>
            <a:chExt cx="3831226" cy="383122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227244" y="3708090"/>
              <a:ext cx="3831226" cy="383122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0211" y="5481251"/>
            <a:ext cx="5273160" cy="2785070"/>
            <a:chOff x="660211" y="5481251"/>
            <a:chExt cx="5273160" cy="278507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60211" y="5481251"/>
              <a:ext cx="5273160" cy="278507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-306717" y="5713172"/>
            <a:ext cx="5396753" cy="1035543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807552" y="6630331"/>
            <a:ext cx="4954732" cy="1403799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892165" y="4832722"/>
            <a:ext cx="1807036" cy="60730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2454301" y="5488014"/>
            <a:ext cx="4989509" cy="2333017"/>
            <a:chOff x="12454301" y="5488014"/>
            <a:chExt cx="4989509" cy="2333017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54301" y="5488014"/>
              <a:ext cx="4989509" cy="2333017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2628930" y="6684887"/>
            <a:ext cx="4626181" cy="1009914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1305724" y="5719933"/>
            <a:ext cx="4852476" cy="10450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3504562" y="4825958"/>
            <a:ext cx="1847255" cy="607303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F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691515" y="1284267"/>
            <a:ext cx="7641949" cy="766664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267047" y="1165086"/>
            <a:ext cx="4534551" cy="1035182"/>
            <a:chOff x="1267047" y="1165086"/>
            <a:chExt cx="4534551" cy="1035182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62288" y="1060327"/>
              <a:ext cx="3233542" cy="1159237"/>
            </a:xfrm>
            <a:prstGeom prst="rect">
              <a:avLst/>
            </a:prstGeom>
          </p:spPr>
        </p:pic>
        <p:grpSp>
          <p:nvGrpSpPr>
            <p:cNvPr id="1002" name="그룹 1002"/>
            <p:cNvGrpSpPr/>
            <p:nvPr/>
          </p:nvGrpSpPr>
          <p:grpSpPr>
            <a:xfrm>
              <a:off x="1267047" y="2127021"/>
              <a:ext cx="917569" cy="73247"/>
              <a:chOff x="1267047" y="2127021"/>
              <a:chExt cx="917569" cy="73247"/>
            </a:xfrm>
          </p:grpSpPr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1267047" y="2127021"/>
                <a:ext cx="917569" cy="73247"/>
              </a:xfrm>
              <a:prstGeom prst="rect">
                <a:avLst/>
              </a:prstGeom>
            </p:spPr>
          </p:pic>
        </p:grpSp>
      </p:grpSp>
      <p:grpSp>
        <p:nvGrpSpPr>
          <p:cNvPr id="1003" name="그룹 1003"/>
          <p:cNvGrpSpPr/>
          <p:nvPr/>
        </p:nvGrpSpPr>
        <p:grpSpPr>
          <a:xfrm>
            <a:off x="1313068" y="3185051"/>
            <a:ext cx="15810741" cy="57143"/>
            <a:chOff x="1313068" y="3185051"/>
            <a:chExt cx="15810741" cy="57143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-10800000">
              <a:off x="1313068" y="3185051"/>
              <a:ext cx="15810741" cy="5714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9161296" y="4221829"/>
            <a:ext cx="1208016" cy="1063911"/>
            <a:chOff x="9161296" y="4221829"/>
            <a:chExt cx="1208016" cy="106391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161296" y="4221829"/>
              <a:ext cx="1208016" cy="106391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161296" y="5997905"/>
            <a:ext cx="1208016" cy="1012680"/>
            <a:chOff x="9161296" y="5997905"/>
            <a:chExt cx="1208016" cy="101268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9161296" y="5997905"/>
              <a:ext cx="1208016" cy="101268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215889" y="7756877"/>
            <a:ext cx="1098831" cy="1208016"/>
            <a:chOff x="9215889" y="7756877"/>
            <a:chExt cx="1098831" cy="1208016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215889" y="7756877"/>
              <a:ext cx="1098831" cy="1208016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1121525" y="5814296"/>
            <a:ext cx="5810216" cy="1397835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1121525" y="7622601"/>
            <a:ext cx="5941225" cy="135572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21525" y="4227515"/>
            <a:ext cx="5951654" cy="1346197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00267" y="4753785"/>
            <a:ext cx="6171429" cy="3726610"/>
            <a:chOff x="1400267" y="4753785"/>
            <a:chExt cx="6171429" cy="3726610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00267" y="4753785"/>
              <a:ext cx="6171429" cy="3726610"/>
            </a:xfrm>
            <a:prstGeom prst="rect">
              <a:avLst/>
            </a:prstGeom>
          </p:spPr>
        </p:pic>
      </p:grpSp>
      <p:pic>
        <p:nvPicPr>
          <p:cNvPr id="25" name="Object 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371696" y="702285"/>
            <a:ext cx="481093" cy="385226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F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7209" y="6151257"/>
            <a:ext cx="14015191" cy="5427849"/>
            <a:chOff x="2317209" y="6151257"/>
            <a:chExt cx="14015191" cy="5427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7209" y="6151257"/>
              <a:ext cx="14015191" cy="54278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58792" y="9142563"/>
            <a:ext cx="18403299" cy="1143152"/>
            <a:chOff x="-58792" y="9142563"/>
            <a:chExt cx="18403299" cy="1143152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-58792" y="9142563"/>
              <a:ext cx="18403299" cy="1143152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-1631933" y="5795821"/>
            <a:ext cx="22558778" cy="169052"/>
            <a:chOff x="-1631933" y="5795821"/>
            <a:chExt cx="22558778" cy="169052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631933" y="5795821"/>
              <a:ext cx="22558778" cy="169052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8574" y="1472517"/>
            <a:ext cx="8951084" cy="1426493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6927087" y="3730056"/>
            <a:ext cx="4431539" cy="4431539"/>
            <a:chOff x="6927087" y="3730056"/>
            <a:chExt cx="4431539" cy="4431539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6927087" y="3730056"/>
              <a:ext cx="4431539" cy="4431539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56996" y="4243249"/>
            <a:ext cx="3007348" cy="570167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9021" y="4858629"/>
            <a:ext cx="3564863" cy="642397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095904" y="6185361"/>
            <a:ext cx="2817852" cy="57016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847925" y="6781696"/>
            <a:ext cx="3208930" cy="642406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872954" y="4243249"/>
            <a:ext cx="2933014" cy="57016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3624953" y="4858629"/>
            <a:ext cx="3427921" cy="642406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194858" y="6185363"/>
            <a:ext cx="3230681" cy="5701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946858" y="6781696"/>
            <a:ext cx="3451187" cy="35809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24048" y="6208218"/>
            <a:ext cx="1692396" cy="417215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43902" y="5206264"/>
            <a:ext cx="1724987" cy="417215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757628" y="5206264"/>
            <a:ext cx="1716453" cy="417215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459031" y="6198698"/>
            <a:ext cx="1730291" cy="41721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7621268" y="3045504"/>
            <a:ext cx="3043179" cy="3043179"/>
            <a:chOff x="7621268" y="3045504"/>
            <a:chExt cx="3043179" cy="30431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621268" y="3045504"/>
              <a:ext cx="3043179" cy="3043179"/>
            </a:xfrm>
            <a:prstGeom prst="rect">
              <a:avLst/>
            </a:prstGeom>
          </p:spPr>
        </p:pic>
      </p:grpSp>
      <p:pic>
        <p:nvPicPr>
          <p:cNvPr id="31" name="Object 30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882156" y="5819381"/>
            <a:ext cx="2149948" cy="1218500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7843251" y="7049928"/>
            <a:ext cx="2477690" cy="1058309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9055674" y="-9055674"/>
            <a:ext cx="200900" cy="18312248"/>
            <a:chOff x="9055674" y="-9055674"/>
            <a:chExt cx="200900" cy="18312248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9055674" y="-9055674"/>
              <a:ext cx="200900" cy="183122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pic>
        <p:nvPicPr>
          <p:cNvPr id="35" name="Object 2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1696" y="702285"/>
            <a:ext cx="479788" cy="385226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F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7209" y="6075067"/>
            <a:ext cx="14015191" cy="5427849"/>
            <a:chOff x="2317209" y="6075067"/>
            <a:chExt cx="14015191" cy="5427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7209" y="6075067"/>
              <a:ext cx="14015191" cy="542784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2088454" y="5340221"/>
            <a:ext cx="3386279" cy="2053846"/>
            <a:chOff x="2088454" y="5340221"/>
            <a:chExt cx="3386279" cy="2053846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088454" y="5340221"/>
              <a:ext cx="3386279" cy="205384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7478288" y="5271506"/>
            <a:ext cx="3386279" cy="2053846"/>
            <a:chOff x="7478288" y="5271506"/>
            <a:chExt cx="3386279" cy="205384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478288" y="5271506"/>
              <a:ext cx="3386279" cy="205384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75839" y="6367144"/>
            <a:ext cx="969521" cy="114286"/>
            <a:chOff x="5975839" y="6367144"/>
            <a:chExt cx="969521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975839" y="6367144"/>
              <a:ext cx="969521" cy="114286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1660676" y="6367144"/>
            <a:ext cx="1463538" cy="114286"/>
            <a:chOff x="11660676" y="6367144"/>
            <a:chExt cx="1463538" cy="114286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1660676" y="6367144"/>
              <a:ext cx="1463538" cy="11428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055674" y="-9055674"/>
            <a:ext cx="200900" cy="18312248"/>
            <a:chOff x="9055674" y="-9055674"/>
            <a:chExt cx="200900" cy="18312248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 rot="5400000">
              <a:off x="9055674" y="-9055674"/>
              <a:ext cx="200900" cy="18312248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2620289" y="1449660"/>
            <a:ext cx="9930103" cy="1416655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3065904" y="7654240"/>
            <a:ext cx="1431379" cy="1431379"/>
            <a:chOff x="3065904" y="7654240"/>
            <a:chExt cx="1431379" cy="143137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3065904" y="7654240"/>
              <a:ext cx="1431379" cy="143137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549939" y="7796314"/>
            <a:ext cx="1185836" cy="1185836"/>
            <a:chOff x="8549939" y="7796314"/>
            <a:chExt cx="1185836" cy="118583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549939" y="7796314"/>
              <a:ext cx="1185836" cy="1185836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4795266" y="3845842"/>
            <a:ext cx="1297015" cy="1297015"/>
            <a:chOff x="14795266" y="3845842"/>
            <a:chExt cx="1297015" cy="1297015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4795266" y="3845842"/>
              <a:ext cx="1297015" cy="1297015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178157" y="4029330"/>
            <a:ext cx="1832822" cy="962232"/>
            <a:chOff x="8178157" y="4029330"/>
            <a:chExt cx="1832822" cy="96223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8178157" y="4029330"/>
              <a:ext cx="1832822" cy="962232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100744" y="4013234"/>
            <a:ext cx="1361700" cy="1361700"/>
            <a:chOff x="3100744" y="4013234"/>
            <a:chExt cx="1361700" cy="1361700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3100744" y="4013234"/>
              <a:ext cx="1361700" cy="13617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779205" y="5340221"/>
            <a:ext cx="3386279" cy="2053846"/>
            <a:chOff x="13779205" y="5340221"/>
            <a:chExt cx="3386279" cy="2053846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3779205" y="5340221"/>
              <a:ext cx="3386279" cy="2053846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8258048" y="5724849"/>
            <a:ext cx="1629536" cy="125777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773403" y="5805838"/>
            <a:ext cx="2664708" cy="1217336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558965" y="5921728"/>
            <a:ext cx="1407050" cy="715050"/>
          </a:xfrm>
          <a:prstGeom prst="rect">
            <a:avLst/>
          </a:prstGeom>
        </p:spPr>
      </p:pic>
      <p:pic>
        <p:nvPicPr>
          <p:cNvPr id="36" name="Object 11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371696" y="702285"/>
            <a:ext cx="484807" cy="5757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867800" y="1050638"/>
            <a:ext cx="14550114" cy="818443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055674" y="-9055674"/>
            <a:ext cx="200900" cy="18312248"/>
            <a:chOff x="9055674" y="-9055674"/>
            <a:chExt cx="200900" cy="18312248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055674" y="-9055674"/>
              <a:ext cx="200900" cy="18312248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059646" y="381339"/>
            <a:ext cx="4166422" cy="508333"/>
            <a:chOff x="7059646" y="381339"/>
            <a:chExt cx="4166422" cy="508333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7149393" y="381339"/>
              <a:ext cx="3986926" cy="508333"/>
              <a:chOff x="7149393" y="381339"/>
              <a:chExt cx="3986926" cy="508333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49393" y="381339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7981" y="457389"/>
              <a:ext cx="2981041" cy="336727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371696" y="702285"/>
            <a:ext cx="486302" cy="385226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53654" y="1494982"/>
            <a:ext cx="917569" cy="73247"/>
            <a:chOff x="553654" y="1494982"/>
            <a:chExt cx="917569" cy="7324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53654" y="1494982"/>
              <a:ext cx="917569" cy="73247"/>
            </a:xfrm>
            <a:prstGeom prst="rect">
              <a:avLst/>
            </a:prstGeom>
          </p:spPr>
        </p:pic>
      </p:grpSp>
      <p:pic>
        <p:nvPicPr>
          <p:cNvPr id="3" name="발표영상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-1144" y="-643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FEB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317209" y="6151257"/>
            <a:ext cx="14015191" cy="5427849"/>
            <a:chOff x="2317209" y="6151257"/>
            <a:chExt cx="14015191" cy="542784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317209" y="6151257"/>
              <a:ext cx="14015191" cy="5427849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-2012095" y="955925"/>
            <a:ext cx="22309904" cy="104228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-58792" y="9579832"/>
            <a:ext cx="18403299" cy="739496"/>
            <a:chOff x="-58792" y="9579832"/>
            <a:chExt cx="18403299" cy="739496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58792" y="9579832"/>
              <a:ext cx="18403299" cy="73949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055674" y="-9055674"/>
            <a:ext cx="200900" cy="18312248"/>
            <a:chOff x="9055674" y="-9055674"/>
            <a:chExt cx="200900" cy="18312248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 rot="5400000">
              <a:off x="9055674" y="-9055674"/>
              <a:ext cx="200900" cy="18312248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059648" y="612163"/>
            <a:ext cx="4166422" cy="508333"/>
            <a:chOff x="7059648" y="612163"/>
            <a:chExt cx="4166422" cy="508333"/>
          </a:xfrm>
        </p:grpSpPr>
        <p:grpSp>
          <p:nvGrpSpPr>
            <p:cNvPr id="1005" name="그룹 1005"/>
            <p:cNvGrpSpPr/>
            <p:nvPr/>
          </p:nvGrpSpPr>
          <p:grpSpPr>
            <a:xfrm>
              <a:off x="7149394" y="612163"/>
              <a:ext cx="3986926" cy="508333"/>
              <a:chOff x="7149394" y="612163"/>
              <a:chExt cx="3986926" cy="508333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7149394" y="612163"/>
                <a:ext cx="3986926" cy="508333"/>
              </a:xfrm>
              <a:prstGeom prst="rect">
                <a:avLst/>
              </a:prstGeom>
            </p:spPr>
          </p:pic>
        </p:grpSp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027983" y="688213"/>
              <a:ext cx="2981041" cy="336727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68574" y="1449660"/>
            <a:ext cx="8874893" cy="1426493"/>
          </a:xfrm>
          <a:prstGeom prst="rect">
            <a:avLst/>
          </a:prstGeom>
        </p:spPr>
      </p:pic>
      <p:pic>
        <p:nvPicPr>
          <p:cNvPr id="16" name="Object 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371696" y="702285"/>
            <a:ext cx="478854" cy="575702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8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SSAFY</cp:lastModifiedBy>
  <cp:revision>3</cp:revision>
  <dcterms:created xsi:type="dcterms:W3CDTF">2023-05-26T08:47:12Z</dcterms:created>
  <dcterms:modified xsi:type="dcterms:W3CDTF">2023-07-14T00:23:41Z</dcterms:modified>
</cp:coreProperties>
</file>